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68" r:id="rId3"/>
    <p:sldId id="257" r:id="rId4"/>
    <p:sldId id="260" r:id="rId5"/>
    <p:sldId id="261" r:id="rId6"/>
    <p:sldId id="262" r:id="rId7"/>
    <p:sldId id="275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0509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6919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2022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01095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3836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71928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00733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44081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9159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482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6931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7342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4790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7171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975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5216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8813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980B473-47EF-4230-B547-1A71F8417C45}" type="datetimeFigureOut">
              <a:rPr lang="en-NG" smtClean="0"/>
              <a:t>21/06/2024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CDC8F64-255B-47C0-91CA-C2603C73ECDE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65779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598312"/>
            <a:ext cx="9001462" cy="652463"/>
          </a:xfrm>
        </p:spPr>
        <p:txBody>
          <a:bodyPr>
            <a:normAutofit/>
          </a:bodyPr>
          <a:lstStyle/>
          <a:p>
            <a:r>
              <a:rPr lang="en-US" sz="3200" b="1" dirty="0"/>
              <a:t>NREGA Analysis</a:t>
            </a:r>
            <a:endParaRPr lang="en-NG" sz="3200" b="1" dirty="0"/>
          </a:p>
        </p:txBody>
      </p:sp>
    </p:spTree>
    <p:extLst>
      <p:ext uri="{BB962C8B-B14F-4D97-AF65-F5344CB8AC3E}">
        <p14:creationId xmlns:p14="http://schemas.microsoft.com/office/powerpoint/2010/main" val="344847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451900"/>
            <a:ext cx="9001462" cy="2888089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NREGA Analysis</a:t>
            </a: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Adenugba oluwajuwon</a:t>
            </a:r>
            <a:br>
              <a:rPr lang="en-US" sz="3200" b="1" dirty="0"/>
            </a:br>
            <a:r>
              <a:rPr lang="en-US" sz="3200" b="1" dirty="0"/>
              <a:t>mentorness internship</a:t>
            </a:r>
            <a:br>
              <a:rPr lang="en-US" sz="3200" b="1" dirty="0"/>
            </a:br>
            <a:r>
              <a:rPr lang="en-US" sz="3200" b="1" dirty="0"/>
              <a:t>Batch Name: MIP-DA-09</a:t>
            </a:r>
            <a:endParaRPr lang="en-NG" sz="3200" b="1" dirty="0"/>
          </a:p>
        </p:txBody>
      </p:sp>
    </p:spTree>
    <p:extLst>
      <p:ext uri="{BB962C8B-B14F-4D97-AF65-F5344CB8AC3E}">
        <p14:creationId xmlns:p14="http://schemas.microsoft.com/office/powerpoint/2010/main" val="225762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28599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Project overview</a:t>
            </a:r>
            <a:endParaRPr lang="en-NG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00A34-B131-1606-8093-84F34A09C685}"/>
              </a:ext>
            </a:extLst>
          </p:cNvPr>
          <p:cNvSpPr txBox="1"/>
          <p:nvPr/>
        </p:nvSpPr>
        <p:spPr>
          <a:xfrm>
            <a:off x="352022" y="1171410"/>
            <a:ext cx="114879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This project analyses data related to the National Rural Employment Guarantee Act (NREGA), a transformative government scheme aimed at providing rural households with guaranteed wage employment opportunities. 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We aim to gain valuable insights into the implementation and impact of NREGA across different states and districts in India.</a:t>
            </a:r>
          </a:p>
        </p:txBody>
      </p:sp>
    </p:spTree>
    <p:extLst>
      <p:ext uri="{BB962C8B-B14F-4D97-AF65-F5344CB8AC3E}">
        <p14:creationId xmlns:p14="http://schemas.microsoft.com/office/powerpoint/2010/main" val="252380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28599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Dataset overview</a:t>
            </a:r>
            <a:endParaRPr lang="en-NG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00A34-B131-1606-8093-84F34A09C685}"/>
              </a:ext>
            </a:extLst>
          </p:cNvPr>
          <p:cNvSpPr txBox="1"/>
          <p:nvPr/>
        </p:nvSpPr>
        <p:spPr>
          <a:xfrm>
            <a:off x="352022" y="1171410"/>
            <a:ext cx="114879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dataset used for this analysis is sourced from official government records and contains information related to NREGA implementation across various states and districts in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It comprises </a:t>
            </a:r>
            <a:r>
              <a:rPr lang="en-US" sz="2800" dirty="0"/>
              <a:t>740 Rows and </a:t>
            </a:r>
            <a:r>
              <a:rPr lang="en-GB" sz="2800" dirty="0"/>
              <a:t>28 columns, encompassing data on job cards, worker details, budget allocation, work completion statistics, expenditure, and more.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dataset offers a comprehensive view of the progress and challenges faced by the NREGA program.</a:t>
            </a:r>
            <a:endParaRPr lang="en-NG" sz="3200" dirty="0"/>
          </a:p>
        </p:txBody>
      </p:sp>
    </p:spTree>
    <p:extLst>
      <p:ext uri="{BB962C8B-B14F-4D97-AF65-F5344CB8AC3E}">
        <p14:creationId xmlns:p14="http://schemas.microsoft.com/office/powerpoint/2010/main" val="145923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28599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Data Cleaning</a:t>
            </a:r>
            <a:endParaRPr lang="en-NG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00A34-B131-1606-8093-84F34A09C685}"/>
              </a:ext>
            </a:extLst>
          </p:cNvPr>
          <p:cNvSpPr txBox="1"/>
          <p:nvPr/>
        </p:nvSpPr>
        <p:spPr>
          <a:xfrm>
            <a:off x="352022" y="1171410"/>
            <a:ext cx="11487955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Standardized capitalization of text columns (state_name and district_name)</a:t>
            </a:r>
            <a:endParaRPr lang="en-US" sz="32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Data quality checks to ensure: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i="1" dirty="0">
                <a:sym typeface="Wingdings" panose="05000000000000000000" pitchFamily="2" charset="2"/>
              </a:rPr>
              <a:t>total expenditure = wages + material and skilled wages + admin expenditure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200" i="1" dirty="0">
                <a:sym typeface="Wingdings" panose="05000000000000000000" pitchFamily="2" charset="2"/>
              </a:rPr>
              <a:t>Total works taken up = completed works + ongoing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Converted ‘approved labor budget’ from Rs. To Lakhs</a:t>
            </a:r>
          </a:p>
        </p:txBody>
      </p:sp>
    </p:spTree>
    <p:extLst>
      <p:ext uri="{BB962C8B-B14F-4D97-AF65-F5344CB8AC3E}">
        <p14:creationId xmlns:p14="http://schemas.microsoft.com/office/powerpoint/2010/main" val="217964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7816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Data Analysis</a:t>
            </a:r>
            <a:endParaRPr lang="en-NG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E2173-CFF0-FD8F-9EC8-540ADE1C9F9A}"/>
              </a:ext>
            </a:extLst>
          </p:cNvPr>
          <p:cNvSpPr txBox="1"/>
          <p:nvPr/>
        </p:nvSpPr>
        <p:spPr>
          <a:xfrm>
            <a:off x="662940" y="881062"/>
            <a:ext cx="10949940" cy="6524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23EF3-2767-20EB-6866-88F10C8A6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35" y="710279"/>
            <a:ext cx="10235149" cy="59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7816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Data Analysis</a:t>
            </a:r>
            <a:endParaRPr lang="en-NG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E2173-CFF0-FD8F-9EC8-540ADE1C9F9A}"/>
              </a:ext>
            </a:extLst>
          </p:cNvPr>
          <p:cNvSpPr txBox="1"/>
          <p:nvPr/>
        </p:nvSpPr>
        <p:spPr>
          <a:xfrm>
            <a:off x="662940" y="881062"/>
            <a:ext cx="10949940" cy="6524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2C148-3DDF-B390-C50A-92E14B66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8" y="710279"/>
            <a:ext cx="10244943" cy="59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5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7816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Data Analysis</a:t>
            </a:r>
            <a:endParaRPr lang="en-NG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E2173-CFF0-FD8F-9EC8-540ADE1C9F9A}"/>
              </a:ext>
            </a:extLst>
          </p:cNvPr>
          <p:cNvSpPr txBox="1"/>
          <p:nvPr/>
        </p:nvSpPr>
        <p:spPr>
          <a:xfrm>
            <a:off x="662940" y="881062"/>
            <a:ext cx="10949940" cy="6524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4E04C-24F3-2E65-FE94-6CA6CB81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8" y="710280"/>
            <a:ext cx="10244943" cy="59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2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492F-0B7A-B10D-4219-BEB26A8C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28599"/>
            <a:ext cx="9001462" cy="6524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Conclusion</a:t>
            </a:r>
            <a:endParaRPr lang="en-NG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00A34-B131-1606-8093-84F34A09C685}"/>
              </a:ext>
            </a:extLst>
          </p:cNvPr>
          <p:cNvSpPr txBox="1"/>
          <p:nvPr/>
        </p:nvSpPr>
        <p:spPr>
          <a:xfrm>
            <a:off x="352022" y="1171410"/>
            <a:ext cx="114879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This data analysis project uncovered valuable insights to support decision making with regards to the NREGA initiative.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In the future more data can be collected for better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Hope you found it insightful. Drop you questions and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Thank YOU!!!</a:t>
            </a:r>
            <a:endParaRPr lang="en-NG" sz="3200" dirty="0"/>
          </a:p>
        </p:txBody>
      </p:sp>
    </p:spTree>
    <p:extLst>
      <p:ext uri="{BB962C8B-B14F-4D97-AF65-F5344CB8AC3E}">
        <p14:creationId xmlns:p14="http://schemas.microsoft.com/office/powerpoint/2010/main" val="2524233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781</TotalTime>
  <Words>252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Mesh</vt:lpstr>
      <vt:lpstr>NREGA Analysis</vt:lpstr>
      <vt:lpstr>NREGA Analysis     Adenugba oluwajuwon mentorness internship Batch Name: MIP-DA-09</vt:lpstr>
      <vt:lpstr>Project overview</vt:lpstr>
      <vt:lpstr>Dataset overview</vt:lpstr>
      <vt:lpstr>Data Cleaning</vt:lpstr>
      <vt:lpstr>Data Analysis</vt:lpstr>
      <vt:lpstr>Data Analysis</vt:lpstr>
      <vt:lpstr>Data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Operators in SQL</dc:title>
  <dc:creator>Favour Adenugba</dc:creator>
  <cp:lastModifiedBy>Favour Adenugba</cp:lastModifiedBy>
  <cp:revision>9</cp:revision>
  <dcterms:created xsi:type="dcterms:W3CDTF">2024-05-30T13:34:05Z</dcterms:created>
  <dcterms:modified xsi:type="dcterms:W3CDTF">2024-06-21T18:33:22Z</dcterms:modified>
</cp:coreProperties>
</file>